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1" d="100"/>
          <a:sy n="71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692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13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99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870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2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01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7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30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62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84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29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714C7-27E0-4E41-B9EF-DE535EC05975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2F5C1-54FE-4E13-A412-BE333E849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52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18941"/>
            <a:ext cx="9144000" cy="431912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Особенности беспроводной спутниковой связи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888642"/>
            <a:ext cx="9144000" cy="5602310"/>
          </a:xfrm>
        </p:spPr>
        <p:txBody>
          <a:bodyPr/>
          <a:lstStyle/>
          <a:p>
            <a:pPr algn="l"/>
            <a:r>
              <a:rPr lang="ru-RU" u="sng" dirty="0" smtClean="0"/>
              <a:t>Преимущества:</a:t>
            </a:r>
          </a:p>
          <a:p>
            <a:pPr marL="342900" indent="-342900" algn="l">
              <a:buFontTx/>
              <a:buChar char="-"/>
            </a:pPr>
            <a:r>
              <a:rPr lang="ru-RU" dirty="0" smtClean="0"/>
              <a:t>высокая пропускная способность (зависит от выбранного диапазона частот) –</a:t>
            </a:r>
            <a:r>
              <a:rPr lang="en-US" dirty="0" smtClean="0"/>
              <a:t>&gt; </a:t>
            </a:r>
            <a:r>
              <a:rPr lang="ru-RU" dirty="0" smtClean="0"/>
              <a:t>высокая скорость передачи данных;</a:t>
            </a:r>
          </a:p>
          <a:p>
            <a:pPr marL="342900" indent="-342900" algn="l">
              <a:buFontTx/>
              <a:buChar char="-"/>
            </a:pPr>
            <a:r>
              <a:rPr lang="ru-RU" dirty="0"/>
              <a:t>в</a:t>
            </a:r>
            <a:r>
              <a:rPr lang="ru-RU" dirty="0" smtClean="0"/>
              <a:t>ысокое качество связи;</a:t>
            </a:r>
          </a:p>
          <a:p>
            <a:pPr marL="342900" indent="-342900" algn="l">
              <a:buFontTx/>
              <a:buChar char="-"/>
            </a:pPr>
            <a:r>
              <a:rPr lang="ru-RU" dirty="0" smtClean="0"/>
              <a:t>возможность обеспечить связью абонентов в труднодоступных местах (удалённые районы, нефтяные платформы, морская связь).</a:t>
            </a:r>
          </a:p>
          <a:p>
            <a:pPr marL="342900" indent="-342900" algn="l">
              <a:buFontTx/>
              <a:buChar char="-"/>
            </a:pPr>
            <a:endParaRPr lang="ru-RU" dirty="0"/>
          </a:p>
          <a:p>
            <a:pPr algn="l"/>
            <a:r>
              <a:rPr lang="ru-RU" u="sng" dirty="0" smtClean="0"/>
              <a:t>Недостатки:</a:t>
            </a:r>
          </a:p>
          <a:p>
            <a:pPr marL="342900" indent="-342900" algn="l">
              <a:buFontTx/>
              <a:buChar char="-"/>
            </a:pPr>
            <a:r>
              <a:rPr lang="ru-RU" dirty="0" smtClean="0"/>
              <a:t>ухудшение связи при осадках (дождь, налипание снега)</a:t>
            </a:r>
          </a:p>
          <a:p>
            <a:pPr marL="342900" indent="-342900" algn="l">
              <a:buFontTx/>
              <a:buChar char="-"/>
            </a:pPr>
            <a:r>
              <a:rPr lang="ru-RU" dirty="0" smtClean="0"/>
              <a:t>невозможность покрыть зоны близкие к полюсам при использовании только ИСЗ на ГСО</a:t>
            </a:r>
          </a:p>
          <a:p>
            <a:pPr marL="342900" indent="-342900" algn="l">
              <a:buFontTx/>
              <a:buChar char="-"/>
            </a:pPr>
            <a:r>
              <a:rPr lang="ru-RU" dirty="0"/>
              <a:t>э</a:t>
            </a:r>
            <a:r>
              <a:rPr lang="ru-RU" dirty="0" smtClean="0"/>
              <a:t>ффект Доплера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05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294" y="185083"/>
            <a:ext cx="12012706" cy="6484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smtClean="0"/>
              <a:t>Спутниковая связь </a:t>
            </a:r>
            <a:r>
              <a:rPr lang="ru-RU" sz="1600" dirty="0" smtClean="0"/>
              <a:t>- связь между земными станциями через космические станции или пассивные ИСЗ. Таким образом, спутниковая связь – частный случай космической радиосвязи.</a:t>
            </a:r>
          </a:p>
          <a:p>
            <a:pPr marL="0" indent="0">
              <a:buNone/>
            </a:pPr>
            <a:r>
              <a:rPr lang="ru-RU" sz="1600" b="1" dirty="0" smtClean="0"/>
              <a:t>Спутниковая линия </a:t>
            </a:r>
            <a:r>
              <a:rPr lang="ru-RU" sz="1600" dirty="0" smtClean="0"/>
              <a:t>- линия связи между земными станциями с помощью одного ИСЗ, на каждом направлении включает в себя участок Земля -спутник («линия вверх») и участок спутник - Земля («линия вниз»).</a:t>
            </a:r>
          </a:p>
          <a:p>
            <a:pPr marL="0" indent="0">
              <a:buNone/>
            </a:pPr>
            <a:r>
              <a:rPr lang="ru-RU" sz="1600" b="1" dirty="0" smtClean="0"/>
              <a:t>Спутниковое вещание </a:t>
            </a:r>
            <a:r>
              <a:rPr lang="ru-RU" sz="1600" dirty="0" smtClean="0"/>
              <a:t>– передача радиовещательных программ (телевизионных и звуковых) от передающих земных станций к приемным через космическую станцию – активный ретранслятор. Таким образом, спутниковое вещание - это частный случай спутниковой связи, отличающийся передачей определенного класса односторонних (симплексных) сообщений, принимаемых одновременно несколькими ЗС либо большим числом приемных станций (циркулярная передача).</a:t>
            </a:r>
          </a:p>
          <a:p>
            <a:pPr marL="0" indent="0">
              <a:buNone/>
            </a:pPr>
            <a:r>
              <a:rPr lang="ru-RU" sz="1600" dirty="0" smtClean="0"/>
              <a:t>В состав любой спутниковой системы связи (ССС) входят спутник-ретранслятор и земная станция различных типов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52" y="2891118"/>
            <a:ext cx="5439475" cy="377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04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22" y="150813"/>
            <a:ext cx="9596581" cy="6597650"/>
          </a:xfrm>
        </p:spPr>
      </p:pic>
    </p:spTree>
    <p:extLst>
      <p:ext uri="{BB962C8B-B14F-4D97-AF65-F5344CB8AC3E}">
        <p14:creationId xmlns:p14="http://schemas.microsoft.com/office/powerpoint/2010/main" val="67484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3" y="1365160"/>
            <a:ext cx="12050073" cy="3989233"/>
          </a:xfrm>
        </p:spPr>
      </p:pic>
    </p:spTree>
    <p:extLst>
      <p:ext uri="{BB962C8B-B14F-4D97-AF65-F5344CB8AC3E}">
        <p14:creationId xmlns:p14="http://schemas.microsoft.com/office/powerpoint/2010/main" val="116498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206</Words>
  <Application>Microsoft Office PowerPoint</Application>
  <PresentationFormat>Широкоэкранный</PresentationFormat>
  <Paragraphs>14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Особенности беспроводной спутниковой связи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беспроводной спутниковой связи</dc:title>
  <dc:creator>anton</dc:creator>
  <cp:lastModifiedBy>anton</cp:lastModifiedBy>
  <cp:revision>5</cp:revision>
  <dcterms:created xsi:type="dcterms:W3CDTF">2022-12-07T10:26:52Z</dcterms:created>
  <dcterms:modified xsi:type="dcterms:W3CDTF">2022-12-07T10:54:55Z</dcterms:modified>
</cp:coreProperties>
</file>